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8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404" y="-96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4900" y="2932536"/>
            <a:ext cx="36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Sottotitolo </a:t>
            </a:r>
            <a:r>
              <a:rPr lang="it-IT" dirty="0" err="1" smtClean="0"/>
              <a:t>arial</a:t>
            </a:r>
            <a:r>
              <a:rPr lang="it-IT" dirty="0" smtClean="0"/>
              <a:t> regular 22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70450" y="4590468"/>
            <a:ext cx="237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 smtClean="0">
                <a:latin typeface=""/>
              </a:rPr>
              <a:t>Relatore/i </a:t>
            </a:r>
            <a:r>
              <a:rPr lang="it-IT" sz="1600" b="1" dirty="0" err="1" smtClean="0">
                <a:latin typeface=""/>
              </a:rPr>
              <a:t>arial</a:t>
            </a:r>
            <a:r>
              <a:rPr lang="it-IT" sz="1600" b="1" dirty="0" smtClean="0">
                <a:latin typeface=""/>
              </a:rPr>
              <a:t> </a:t>
            </a:r>
            <a:r>
              <a:rPr lang="it-IT" sz="1600" b="1" dirty="0" err="1" smtClean="0">
                <a:latin typeface=""/>
              </a:rPr>
              <a:t>bold</a:t>
            </a:r>
            <a:r>
              <a:rPr lang="it-IT" sz="1600" b="1" dirty="0" smtClean="0">
                <a:latin typeface=""/>
              </a:rPr>
              <a:t> 16 </a:t>
            </a:r>
            <a:endParaRPr lang="it-IT" sz="1600" b="1" dirty="0">
              <a:latin typeface="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6853" y="6474363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Luogo e data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arial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bold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14</a:t>
            </a:r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Titolo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arial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bold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32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pt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305402"/>
            <a:ext cx="466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Titolo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arial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bold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24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pt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705113"/>
            <a:ext cx="307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Sottotitolo </a:t>
            </a:r>
            <a:r>
              <a:rPr lang="it-IT" dirty="0" err="1" smtClean="0">
                <a:latin typeface="Arial"/>
                <a:cs typeface="Arial"/>
              </a:rPr>
              <a:t>arial</a:t>
            </a:r>
            <a:r>
              <a:rPr lang="it-IT" dirty="0" smtClean="0">
                <a:latin typeface="Arial"/>
                <a:cs typeface="Arial"/>
              </a:rPr>
              <a:t> regular 18 </a:t>
            </a:r>
            <a:r>
              <a:rPr lang="it-IT" dirty="0" err="1" smtClean="0">
                <a:latin typeface="Arial"/>
                <a:cs typeface="Arial"/>
              </a:rPr>
              <a:t>pt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Esempio di slide solo testo </a:t>
            </a:r>
            <a:r>
              <a:rPr lang="it-IT" sz="1400" dirty="0" err="1" smtClean="0"/>
              <a:t>arial</a:t>
            </a:r>
            <a:r>
              <a:rPr lang="it-IT" sz="1400" dirty="0" smtClean="0"/>
              <a:t> regular 14 </a:t>
            </a:r>
            <a:r>
              <a:rPr lang="it-IT" sz="1400" dirty="0" err="1" smtClean="0"/>
              <a:t>pt</a:t>
            </a:r>
            <a:r>
              <a:rPr lang="it-IT" sz="1400" dirty="0" smtClean="0"/>
              <a:t> allineamento a sinistra o 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          </a:t>
            </a: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164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89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>
                <a:latin typeface="Arial"/>
                <a:cs typeface="Arial"/>
              </a:rPr>
              <a:t>didascalia </a:t>
            </a:r>
            <a:r>
              <a:rPr lang="it-IT" sz="1200" dirty="0" err="1" smtClean="0">
                <a:latin typeface="Arial"/>
                <a:cs typeface="Arial"/>
              </a:rPr>
              <a:t>arial</a:t>
            </a:r>
            <a:r>
              <a:rPr lang="it-IT" sz="1200" dirty="0" smtClean="0">
                <a:latin typeface="Arial"/>
                <a:cs typeface="Arial"/>
              </a:rPr>
              <a:t> regular 12 </a:t>
            </a:r>
            <a:r>
              <a:rPr lang="it-IT" sz="1200" dirty="0" err="1" smtClean="0">
                <a:latin typeface="Arial"/>
                <a:cs typeface="Arial"/>
              </a:rPr>
              <a:t>pt</a:t>
            </a:r>
            <a:r>
              <a:rPr lang="it-IT" sz="1200" dirty="0" smtClean="0">
                <a:latin typeface="Arial"/>
                <a:cs typeface="Arial"/>
              </a:rPr>
              <a:t> allineamento a sinistra o 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</a:t>
            </a:r>
            <a:endParaRPr lang="it-IT" sz="1200" dirty="0">
              <a:latin typeface="Arial"/>
              <a:cs typeface="Arial"/>
            </a:endParaRP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6859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179</Words>
  <Application>Microsoft Office PowerPoint</Application>
  <PresentationFormat>Presentazione su schermo (4:3)</PresentationFormat>
  <Paragraphs>23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Laura</cp:lastModifiedBy>
  <cp:revision>22</cp:revision>
  <dcterms:created xsi:type="dcterms:W3CDTF">2012-12-06T09:21:12Z</dcterms:created>
  <dcterms:modified xsi:type="dcterms:W3CDTF">2015-10-05T07:17:43Z</dcterms:modified>
</cp:coreProperties>
</file>